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650"/>
  </p:normalViewPr>
  <p:slideViewPr>
    <p:cSldViewPr snapToGrid="0" snapToObjects="1">
      <p:cViewPr varScale="1">
        <p:scale>
          <a:sx n="90" d="100"/>
          <a:sy n="90" d="100"/>
        </p:scale>
        <p:origin x="232" y="8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9BB61E2-FF32-C241-919D-D68FE877B7F1}" type="datetimeFigureOut">
              <a:rPr lang="fr-FR" smtClean="0"/>
              <a:t>31/08/2021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1F4F48-7FFE-984C-BF7B-8BB6EFC2F477}" type="slidenum">
              <a:rPr lang="fr-FR" smtClean="0"/>
              <a:t>‹N°›</a:t>
            </a:fld>
            <a:endParaRPr lang="fr-FR"/>
          </a:p>
        </p:txBody>
      </p:sp>
    </p:spTree>
    <p:extLst>
      <p:ext uri="{BB962C8B-B14F-4D97-AF65-F5344CB8AC3E}">
        <p14:creationId xmlns:p14="http://schemas.microsoft.com/office/powerpoint/2010/main" val="3673911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9BB61E2-FF32-C241-919D-D68FE877B7F1}" type="datetimeFigureOut">
              <a:rPr lang="fr-FR" smtClean="0"/>
              <a:t>31/08/2021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51F4F48-7FFE-984C-BF7B-8BB6EFC2F477}" type="slidenum">
              <a:rPr lang="fr-FR" smtClean="0"/>
              <a:t>‹N°›</a:t>
            </a:fld>
            <a:endParaRPr lang="fr-FR"/>
          </a:p>
        </p:txBody>
      </p:sp>
    </p:spTree>
    <p:extLst>
      <p:ext uri="{BB962C8B-B14F-4D97-AF65-F5344CB8AC3E}">
        <p14:creationId xmlns:p14="http://schemas.microsoft.com/office/powerpoint/2010/main" val="1879976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9BB61E2-FF32-C241-919D-D68FE877B7F1}" type="datetimeFigureOut">
              <a:rPr lang="fr-FR" smtClean="0"/>
              <a:t>31/08/2021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1F4F48-7FFE-984C-BF7B-8BB6EFC2F477}" type="slidenum">
              <a:rPr lang="fr-FR" smtClean="0"/>
              <a:t>‹N°›</a:t>
            </a:fld>
            <a:endParaRPr lang="fr-FR"/>
          </a:p>
        </p:txBody>
      </p:sp>
    </p:spTree>
    <p:extLst>
      <p:ext uri="{BB962C8B-B14F-4D97-AF65-F5344CB8AC3E}">
        <p14:creationId xmlns:p14="http://schemas.microsoft.com/office/powerpoint/2010/main" val="2788912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Cliquez pour modifier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9BB61E2-FF32-C241-919D-D68FE877B7F1}" type="datetimeFigureOut">
              <a:rPr lang="fr-FR" smtClean="0"/>
              <a:t>31/08/2021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1F4F48-7FFE-984C-BF7B-8BB6EFC2F477}"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562484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9BB61E2-FF32-C241-919D-D68FE877B7F1}" type="datetimeFigureOut">
              <a:rPr lang="fr-FR" smtClean="0"/>
              <a:t>31/08/2021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1F4F48-7FFE-984C-BF7B-8BB6EFC2F477}" type="slidenum">
              <a:rPr lang="fr-FR" smtClean="0"/>
              <a:t>‹N°›</a:t>
            </a:fld>
            <a:endParaRPr lang="fr-FR"/>
          </a:p>
        </p:txBody>
      </p:sp>
    </p:spTree>
    <p:extLst>
      <p:ext uri="{BB962C8B-B14F-4D97-AF65-F5344CB8AC3E}">
        <p14:creationId xmlns:p14="http://schemas.microsoft.com/office/powerpoint/2010/main" val="3164972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9BB61E2-FF32-C241-919D-D68FE877B7F1}" type="datetimeFigureOut">
              <a:rPr lang="fr-FR" smtClean="0"/>
              <a:t>31/08/2021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1F4F48-7FFE-984C-BF7B-8BB6EFC2F477}" type="slidenum">
              <a:rPr lang="fr-FR" smtClean="0"/>
              <a:t>‹N°›</a:t>
            </a:fld>
            <a:endParaRPr lang="fr-FR"/>
          </a:p>
        </p:txBody>
      </p:sp>
    </p:spTree>
    <p:extLst>
      <p:ext uri="{BB962C8B-B14F-4D97-AF65-F5344CB8AC3E}">
        <p14:creationId xmlns:p14="http://schemas.microsoft.com/office/powerpoint/2010/main" val="10410675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9BB61E2-FF32-C241-919D-D68FE877B7F1}" type="datetimeFigureOut">
              <a:rPr lang="fr-FR" smtClean="0"/>
              <a:t>31/08/2021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1F4F48-7FFE-984C-BF7B-8BB6EFC2F477}" type="slidenum">
              <a:rPr lang="fr-FR" smtClean="0"/>
              <a:t>‹N°›</a:t>
            </a:fld>
            <a:endParaRPr lang="fr-FR"/>
          </a:p>
        </p:txBody>
      </p:sp>
    </p:spTree>
    <p:extLst>
      <p:ext uri="{BB962C8B-B14F-4D97-AF65-F5344CB8AC3E}">
        <p14:creationId xmlns:p14="http://schemas.microsoft.com/office/powerpoint/2010/main" val="3489513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9BB61E2-FF32-C241-919D-D68FE877B7F1}" type="datetimeFigureOut">
              <a:rPr lang="fr-FR" smtClean="0"/>
              <a:t>31/08/2021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1F4F48-7FFE-984C-BF7B-8BB6EFC2F477}" type="slidenum">
              <a:rPr lang="fr-FR" smtClean="0"/>
              <a:t>‹N°›</a:t>
            </a:fld>
            <a:endParaRPr lang="fr-FR"/>
          </a:p>
        </p:txBody>
      </p:sp>
    </p:spTree>
    <p:extLst>
      <p:ext uri="{BB962C8B-B14F-4D97-AF65-F5344CB8AC3E}">
        <p14:creationId xmlns:p14="http://schemas.microsoft.com/office/powerpoint/2010/main" val="3581214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9BB61E2-FF32-C241-919D-D68FE877B7F1}" type="datetimeFigureOut">
              <a:rPr lang="fr-FR" smtClean="0"/>
              <a:t>31/08/2021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1F4F48-7FFE-984C-BF7B-8BB6EFC2F477}" type="slidenum">
              <a:rPr lang="fr-FR" smtClean="0"/>
              <a:t>‹N°›</a:t>
            </a:fld>
            <a:endParaRPr lang="fr-FR"/>
          </a:p>
        </p:txBody>
      </p:sp>
    </p:spTree>
    <p:extLst>
      <p:ext uri="{BB962C8B-B14F-4D97-AF65-F5344CB8AC3E}">
        <p14:creationId xmlns:p14="http://schemas.microsoft.com/office/powerpoint/2010/main" val="923147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19BB61E2-FF32-C241-919D-D68FE877B7F1}" type="datetimeFigureOut">
              <a:rPr lang="fr-FR" smtClean="0"/>
              <a:t>31/08/2021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1F4F48-7FFE-984C-BF7B-8BB6EFC2F477}" type="slidenum">
              <a:rPr lang="fr-FR" smtClean="0"/>
              <a:t>‹N°›</a:t>
            </a:fld>
            <a:endParaRPr lang="fr-FR"/>
          </a:p>
        </p:txBody>
      </p:sp>
    </p:spTree>
    <p:extLst>
      <p:ext uri="{BB962C8B-B14F-4D97-AF65-F5344CB8AC3E}">
        <p14:creationId xmlns:p14="http://schemas.microsoft.com/office/powerpoint/2010/main" val="2667374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9BB61E2-FF32-C241-919D-D68FE877B7F1}" type="datetimeFigureOut">
              <a:rPr lang="fr-FR" smtClean="0"/>
              <a:t>31/08/2021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1F4F48-7FFE-984C-BF7B-8BB6EFC2F477}" type="slidenum">
              <a:rPr lang="fr-FR" smtClean="0"/>
              <a:t>‹N°›</a:t>
            </a:fld>
            <a:endParaRPr lang="fr-FR"/>
          </a:p>
        </p:txBody>
      </p:sp>
    </p:spTree>
    <p:extLst>
      <p:ext uri="{BB962C8B-B14F-4D97-AF65-F5344CB8AC3E}">
        <p14:creationId xmlns:p14="http://schemas.microsoft.com/office/powerpoint/2010/main" val="1022200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9BB61E2-FF32-C241-919D-D68FE877B7F1}" type="datetimeFigureOut">
              <a:rPr lang="fr-FR" smtClean="0"/>
              <a:t>31/08/2021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51F4F48-7FFE-984C-BF7B-8BB6EFC2F477}" type="slidenum">
              <a:rPr lang="fr-FR" smtClean="0"/>
              <a:t>‹N°›</a:t>
            </a:fld>
            <a:endParaRPr lang="fr-FR"/>
          </a:p>
        </p:txBody>
      </p:sp>
    </p:spTree>
    <p:extLst>
      <p:ext uri="{BB962C8B-B14F-4D97-AF65-F5344CB8AC3E}">
        <p14:creationId xmlns:p14="http://schemas.microsoft.com/office/powerpoint/2010/main" val="2193645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9BB61E2-FF32-C241-919D-D68FE877B7F1}" type="datetimeFigureOut">
              <a:rPr lang="fr-FR" smtClean="0"/>
              <a:t>31/08/2021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51F4F48-7FFE-984C-BF7B-8BB6EFC2F477}" type="slidenum">
              <a:rPr lang="fr-FR" smtClean="0"/>
              <a:t>‹N°›</a:t>
            </a:fld>
            <a:endParaRPr lang="fr-FR"/>
          </a:p>
        </p:txBody>
      </p:sp>
    </p:spTree>
    <p:extLst>
      <p:ext uri="{BB962C8B-B14F-4D97-AF65-F5344CB8AC3E}">
        <p14:creationId xmlns:p14="http://schemas.microsoft.com/office/powerpoint/2010/main" val="2473641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19BB61E2-FF32-C241-919D-D68FE877B7F1}" type="datetimeFigureOut">
              <a:rPr lang="fr-FR" smtClean="0"/>
              <a:t>31/08/2021</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251F4F48-7FFE-984C-BF7B-8BB6EFC2F477}" type="slidenum">
              <a:rPr lang="fr-FR" smtClean="0"/>
              <a:t>‹N°›</a:t>
            </a:fld>
            <a:endParaRPr lang="fr-FR"/>
          </a:p>
        </p:txBody>
      </p:sp>
    </p:spTree>
    <p:extLst>
      <p:ext uri="{BB962C8B-B14F-4D97-AF65-F5344CB8AC3E}">
        <p14:creationId xmlns:p14="http://schemas.microsoft.com/office/powerpoint/2010/main" val="282889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9BB61E2-FF32-C241-919D-D68FE877B7F1}" type="datetimeFigureOut">
              <a:rPr lang="fr-FR" smtClean="0"/>
              <a:t>31/08/2021</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251F4F48-7FFE-984C-BF7B-8BB6EFC2F477}" type="slidenum">
              <a:rPr lang="fr-FR" smtClean="0"/>
              <a:t>‹N°›</a:t>
            </a:fld>
            <a:endParaRPr lang="fr-FR"/>
          </a:p>
        </p:txBody>
      </p:sp>
    </p:spTree>
    <p:extLst>
      <p:ext uri="{BB962C8B-B14F-4D97-AF65-F5344CB8AC3E}">
        <p14:creationId xmlns:p14="http://schemas.microsoft.com/office/powerpoint/2010/main" val="755141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7" name="Date Placeholder 4"/>
          <p:cNvSpPr>
            <a:spLocks noGrp="1"/>
          </p:cNvSpPr>
          <p:nvPr>
            <p:ph type="dt" sz="half" idx="10"/>
          </p:nvPr>
        </p:nvSpPr>
        <p:spPr/>
        <p:txBody>
          <a:bodyPr/>
          <a:lstStyle/>
          <a:p>
            <a:fld id="{19BB61E2-FF32-C241-919D-D68FE877B7F1}" type="datetimeFigureOut">
              <a:rPr lang="fr-FR" smtClean="0"/>
              <a:t>31/08/2021</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251F4F48-7FFE-984C-BF7B-8BB6EFC2F477}" type="slidenum">
              <a:rPr lang="fr-FR" smtClean="0"/>
              <a:t>‹N°›</a:t>
            </a:fld>
            <a:endParaRPr lang="fr-FR"/>
          </a:p>
        </p:txBody>
      </p:sp>
    </p:spTree>
    <p:extLst>
      <p:ext uri="{BB962C8B-B14F-4D97-AF65-F5344CB8AC3E}">
        <p14:creationId xmlns:p14="http://schemas.microsoft.com/office/powerpoint/2010/main" val="2397629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9BB61E2-FF32-C241-919D-D68FE877B7F1}" type="datetimeFigureOut">
              <a:rPr lang="fr-FR" smtClean="0"/>
              <a:t>31/08/2021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51F4F48-7FFE-984C-BF7B-8BB6EFC2F477}" type="slidenum">
              <a:rPr lang="fr-FR" smtClean="0"/>
              <a:t>‹N°›</a:t>
            </a:fld>
            <a:endParaRPr lang="fr-FR"/>
          </a:p>
        </p:txBody>
      </p:sp>
    </p:spTree>
    <p:extLst>
      <p:ext uri="{BB962C8B-B14F-4D97-AF65-F5344CB8AC3E}">
        <p14:creationId xmlns:p14="http://schemas.microsoft.com/office/powerpoint/2010/main" val="510315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9BB61E2-FF32-C241-919D-D68FE877B7F1}" type="datetimeFigureOut">
              <a:rPr lang="fr-FR" smtClean="0"/>
              <a:t>31/08/2021</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51F4F48-7FFE-984C-BF7B-8BB6EFC2F477}" type="slidenum">
              <a:rPr lang="fr-FR" smtClean="0"/>
              <a:t>‹N°›</a:t>
            </a:fld>
            <a:endParaRPr lang="fr-FR"/>
          </a:p>
        </p:txBody>
      </p:sp>
    </p:spTree>
    <p:extLst>
      <p:ext uri="{BB962C8B-B14F-4D97-AF65-F5344CB8AC3E}">
        <p14:creationId xmlns:p14="http://schemas.microsoft.com/office/powerpoint/2010/main" val="9596926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66500B-5BDF-8B44-916C-160621FCE224}"/>
              </a:ext>
            </a:extLst>
          </p:cNvPr>
          <p:cNvSpPr>
            <a:spLocks noGrp="1"/>
          </p:cNvSpPr>
          <p:nvPr>
            <p:ph type="ctrTitle"/>
          </p:nvPr>
        </p:nvSpPr>
        <p:spPr/>
        <p:txBody>
          <a:bodyPr/>
          <a:lstStyle/>
          <a:p>
            <a:r>
              <a:rPr lang="fr-FR" dirty="0"/>
              <a:t>Le baptême</a:t>
            </a:r>
          </a:p>
        </p:txBody>
      </p:sp>
      <p:sp>
        <p:nvSpPr>
          <p:cNvPr id="3" name="Sous-titre 2">
            <a:extLst>
              <a:ext uri="{FF2B5EF4-FFF2-40B4-BE49-F238E27FC236}">
                <a16:creationId xmlns:a16="http://schemas.microsoft.com/office/drawing/2014/main" id="{226AA708-EB1B-2447-92CC-5D15C03EFFBF}"/>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2906721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374F92-E10E-1B45-8C4B-FBA3ABB0AAFE}"/>
              </a:ext>
            </a:extLst>
          </p:cNvPr>
          <p:cNvSpPr>
            <a:spLocks noGrp="1"/>
          </p:cNvSpPr>
          <p:nvPr>
            <p:ph type="title"/>
          </p:nvPr>
        </p:nvSpPr>
        <p:spPr/>
        <p:txBody>
          <a:bodyPr/>
          <a:lstStyle/>
          <a:p>
            <a:r>
              <a:rPr lang="fr-FR" dirty="0"/>
              <a:t>Qu’est ce que se faire baptiser ?</a:t>
            </a:r>
          </a:p>
        </p:txBody>
      </p:sp>
      <p:sp>
        <p:nvSpPr>
          <p:cNvPr id="3" name="Espace réservé du contenu 2">
            <a:extLst>
              <a:ext uri="{FF2B5EF4-FFF2-40B4-BE49-F238E27FC236}">
                <a16:creationId xmlns:a16="http://schemas.microsoft.com/office/drawing/2014/main" id="{A73A7F11-9319-9C42-B47A-B2BBB1A783E3}"/>
              </a:ext>
            </a:extLst>
          </p:cNvPr>
          <p:cNvSpPr>
            <a:spLocks noGrp="1"/>
          </p:cNvSpPr>
          <p:nvPr>
            <p:ph idx="1"/>
          </p:nvPr>
        </p:nvSpPr>
        <p:spPr/>
        <p:txBody>
          <a:bodyPr>
            <a:normAutofit lnSpcReduction="10000"/>
          </a:bodyPr>
          <a:lstStyle/>
          <a:p>
            <a:r>
              <a:rPr lang="fr-FR" dirty="0">
                <a:solidFill>
                  <a:schemeClr val="accent3"/>
                </a:solidFill>
              </a:rPr>
              <a:t>Un acte public d’identification en Jésus-Christ, que l’on accepte notre condition de pécheur, et le rôle de notre Seigneur comme notre sauveur, et notre volonté de le suivre et le servir.</a:t>
            </a:r>
          </a:p>
          <a:p>
            <a:endParaRPr lang="fr-FR" dirty="0"/>
          </a:p>
          <a:p>
            <a:r>
              <a:rPr lang="fr-FR" dirty="0"/>
              <a:t>Le baptême du Christ : </a:t>
            </a:r>
            <a:r>
              <a:rPr lang="fr-FR" dirty="0">
                <a:solidFill>
                  <a:srgbClr val="00B0F0"/>
                </a:solidFill>
              </a:rPr>
              <a:t>Matthieu : 3 : 15 – 17</a:t>
            </a:r>
            <a:br>
              <a:rPr lang="fr-FR" dirty="0"/>
            </a:br>
            <a:endParaRPr lang="fr-FR" dirty="0"/>
          </a:p>
          <a:p>
            <a:r>
              <a:rPr lang="fr-FR" dirty="0">
                <a:solidFill>
                  <a:schemeClr val="accent6">
                    <a:lumMod val="40000"/>
                    <a:lumOff val="60000"/>
                  </a:schemeClr>
                </a:solidFill>
              </a:rPr>
              <a:t>Le mot baptême signifie : plongée, immergée dans l’eau</a:t>
            </a:r>
          </a:p>
          <a:p>
            <a:endParaRPr lang="fr-FR" dirty="0"/>
          </a:p>
          <a:p>
            <a:r>
              <a:rPr lang="fr-FR" dirty="0"/>
              <a:t>Pourquoi le Christ s’est baptisé ? </a:t>
            </a:r>
          </a:p>
          <a:p>
            <a:pPr lvl="1"/>
            <a:r>
              <a:rPr lang="fr-FR" dirty="0"/>
              <a:t>Pour donner l’exemple, pour accomplir tout ce que le Père avait demandé, il devait le faire pour s’associer aux hommes, et s’identifie à nous. Il nous donne le modèle. </a:t>
            </a:r>
          </a:p>
        </p:txBody>
      </p:sp>
    </p:spTree>
    <p:extLst>
      <p:ext uri="{BB962C8B-B14F-4D97-AF65-F5344CB8AC3E}">
        <p14:creationId xmlns:p14="http://schemas.microsoft.com/office/powerpoint/2010/main" val="103470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B1F00A-4CD3-AB4C-B9A4-A13507078499}"/>
              </a:ext>
            </a:extLst>
          </p:cNvPr>
          <p:cNvSpPr>
            <a:spLocks noGrp="1"/>
          </p:cNvSpPr>
          <p:nvPr>
            <p:ph type="title"/>
          </p:nvPr>
        </p:nvSpPr>
        <p:spPr/>
        <p:txBody>
          <a:bodyPr/>
          <a:lstStyle/>
          <a:p>
            <a:r>
              <a:rPr lang="fr-FR" dirty="0"/>
              <a:t>Le baptême du Christ </a:t>
            </a:r>
          </a:p>
        </p:txBody>
      </p:sp>
      <p:sp>
        <p:nvSpPr>
          <p:cNvPr id="3" name="Espace réservé du contenu 2">
            <a:extLst>
              <a:ext uri="{FF2B5EF4-FFF2-40B4-BE49-F238E27FC236}">
                <a16:creationId xmlns:a16="http://schemas.microsoft.com/office/drawing/2014/main" id="{0E4D7B8A-E789-E64F-9AA0-744733960CCF}"/>
              </a:ext>
            </a:extLst>
          </p:cNvPr>
          <p:cNvSpPr>
            <a:spLocks noGrp="1"/>
          </p:cNvSpPr>
          <p:nvPr>
            <p:ph idx="1"/>
          </p:nvPr>
        </p:nvSpPr>
        <p:spPr/>
        <p:txBody>
          <a:bodyPr/>
          <a:lstStyle/>
          <a:p>
            <a:r>
              <a:rPr lang="fr-FR" dirty="0"/>
              <a:t>Le Christ vient voir Jean-Baptiste pour se faire baptiser. </a:t>
            </a:r>
          </a:p>
          <a:p>
            <a:endParaRPr lang="fr-FR" dirty="0"/>
          </a:p>
          <a:p>
            <a:pPr lvl="1"/>
            <a:r>
              <a:rPr lang="fr-FR" dirty="0"/>
              <a:t>Jean Baptiste ne se sent pas digne de baptiser le Christ : </a:t>
            </a:r>
            <a:r>
              <a:rPr lang="fr-FR" i="1" dirty="0">
                <a:solidFill>
                  <a:srgbClr val="00B0F0"/>
                </a:solidFill>
              </a:rPr>
              <a:t>Matthieu 3 : 14 Jean lui dit : C’est moi qui ai besoin d’être baptisé par toi, et tu viens à moi ! Jésus répondit : laisse faire maintenant, il est convenable que nous accomplissions ainsi tout ce qui est juste. Et Jean ne lui résista plus. </a:t>
            </a:r>
          </a:p>
          <a:p>
            <a:pPr lvl="1"/>
            <a:endParaRPr lang="fr-FR" dirty="0"/>
          </a:p>
          <a:p>
            <a:pPr lvl="1"/>
            <a:r>
              <a:rPr lang="fr-FR" dirty="0"/>
              <a:t>Le Christ est venu donné par son exemple la voix à suivre pour tous les chrétiens, afin d’accomplir la volonté du Père. </a:t>
            </a:r>
          </a:p>
        </p:txBody>
      </p:sp>
    </p:spTree>
    <p:extLst>
      <p:ext uri="{BB962C8B-B14F-4D97-AF65-F5344CB8AC3E}">
        <p14:creationId xmlns:p14="http://schemas.microsoft.com/office/powerpoint/2010/main" val="121245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D4F014-C8AF-5743-8D1D-3F6F4C59636F}"/>
              </a:ext>
            </a:extLst>
          </p:cNvPr>
          <p:cNvSpPr>
            <a:spLocks noGrp="1"/>
          </p:cNvSpPr>
          <p:nvPr>
            <p:ph type="title"/>
          </p:nvPr>
        </p:nvSpPr>
        <p:spPr/>
        <p:txBody>
          <a:bodyPr/>
          <a:lstStyle/>
          <a:p>
            <a:r>
              <a:rPr lang="fr-FR" dirty="0"/>
              <a:t>Le symbole du baptême </a:t>
            </a:r>
          </a:p>
        </p:txBody>
      </p:sp>
      <p:sp>
        <p:nvSpPr>
          <p:cNvPr id="3" name="Espace réservé du contenu 2">
            <a:extLst>
              <a:ext uri="{FF2B5EF4-FFF2-40B4-BE49-F238E27FC236}">
                <a16:creationId xmlns:a16="http://schemas.microsoft.com/office/drawing/2014/main" id="{C15D7DA1-0649-FD48-8E85-2F6E0F0B0251}"/>
              </a:ext>
            </a:extLst>
          </p:cNvPr>
          <p:cNvSpPr>
            <a:spLocks noGrp="1"/>
          </p:cNvSpPr>
          <p:nvPr>
            <p:ph idx="1"/>
          </p:nvPr>
        </p:nvSpPr>
        <p:spPr/>
        <p:txBody>
          <a:bodyPr>
            <a:normAutofit fontScale="92500" lnSpcReduction="20000"/>
          </a:bodyPr>
          <a:lstStyle/>
          <a:p>
            <a:r>
              <a:rPr lang="fr-FR" i="1" dirty="0">
                <a:solidFill>
                  <a:srgbClr val="00B0F0"/>
                </a:solidFill>
              </a:rPr>
              <a:t>Colossiens 2 : 12 : Ayant été ensevelis avec lui par le baptême </a:t>
            </a:r>
          </a:p>
          <a:p>
            <a:endParaRPr lang="fr-FR" i="1" dirty="0">
              <a:solidFill>
                <a:srgbClr val="00B0F0"/>
              </a:solidFill>
            </a:endParaRPr>
          </a:p>
          <a:p>
            <a:r>
              <a:rPr lang="fr-FR" i="1" dirty="0">
                <a:solidFill>
                  <a:srgbClr val="00B0F0"/>
                </a:solidFill>
              </a:rPr>
              <a:t>Romains 6 : 4  nous avons donc été ensevelis avec lui par le baptême, en sa mort afin que comme Christ est ressuscité des morts par la gloire du Père, de même nous aussi nous marchions en nouveauté de vie. </a:t>
            </a:r>
          </a:p>
          <a:p>
            <a:endParaRPr lang="fr-FR" dirty="0"/>
          </a:p>
          <a:p>
            <a:pPr lvl="1"/>
            <a:r>
              <a:rPr lang="fr-FR" dirty="0"/>
              <a:t>Le baptême est comparé à un « enterrement »  car lors de notre baptême on mort symboliquement  à notre ancienne vie, et on renait à une vie nouvelle en Christ.</a:t>
            </a:r>
          </a:p>
          <a:p>
            <a:pPr lvl="1"/>
            <a:r>
              <a:rPr lang="fr-FR" dirty="0"/>
              <a:t>Le baptême est étroitement lié au moment où l’on reçoit l’Esprit Saint du Seigneur. </a:t>
            </a:r>
          </a:p>
          <a:p>
            <a:pPr lvl="1"/>
            <a:r>
              <a:rPr lang="fr-FR" dirty="0"/>
              <a:t>Le baptême est un  témoignage de la conversion, la nouvelle naissance du chrétien. Le baptême est donc une étape de la vie du Chrétien, ce n’est pas une finalité. </a:t>
            </a:r>
          </a:p>
          <a:p>
            <a:pPr marL="457200" lvl="1" indent="0">
              <a:buNone/>
            </a:pPr>
            <a:endParaRPr lang="fr-FR" dirty="0"/>
          </a:p>
        </p:txBody>
      </p:sp>
    </p:spTree>
    <p:extLst>
      <p:ext uri="{BB962C8B-B14F-4D97-AF65-F5344CB8AC3E}">
        <p14:creationId xmlns:p14="http://schemas.microsoft.com/office/powerpoint/2010/main" val="1500592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170FFE-F8F2-1840-B4DE-0181E0C05976}"/>
              </a:ext>
            </a:extLst>
          </p:cNvPr>
          <p:cNvSpPr>
            <a:spLocks noGrp="1"/>
          </p:cNvSpPr>
          <p:nvPr>
            <p:ph type="title"/>
          </p:nvPr>
        </p:nvSpPr>
        <p:spPr/>
        <p:txBody>
          <a:bodyPr/>
          <a:lstStyle/>
          <a:p>
            <a:r>
              <a:rPr lang="fr-FR" dirty="0"/>
              <a:t>Le baptême d’eau et le baptême de l’esprit </a:t>
            </a:r>
          </a:p>
        </p:txBody>
      </p:sp>
      <p:sp>
        <p:nvSpPr>
          <p:cNvPr id="3" name="Espace réservé du contenu 2">
            <a:extLst>
              <a:ext uri="{FF2B5EF4-FFF2-40B4-BE49-F238E27FC236}">
                <a16:creationId xmlns:a16="http://schemas.microsoft.com/office/drawing/2014/main" id="{F0F68E35-DAC4-A848-8DA7-65DDFD027C0B}"/>
              </a:ext>
            </a:extLst>
          </p:cNvPr>
          <p:cNvSpPr>
            <a:spLocks noGrp="1"/>
          </p:cNvSpPr>
          <p:nvPr>
            <p:ph idx="1"/>
          </p:nvPr>
        </p:nvSpPr>
        <p:spPr/>
        <p:txBody>
          <a:bodyPr/>
          <a:lstStyle/>
          <a:p>
            <a:r>
              <a:rPr lang="fr-FR" dirty="0"/>
              <a:t>Il existe donc plusieurs baptême ?</a:t>
            </a:r>
          </a:p>
          <a:p>
            <a:endParaRPr lang="fr-FR" dirty="0"/>
          </a:p>
          <a:p>
            <a:pPr lvl="1"/>
            <a:r>
              <a:rPr lang="fr-FR" i="1" dirty="0">
                <a:solidFill>
                  <a:srgbClr val="00B0F0"/>
                </a:solidFill>
              </a:rPr>
              <a:t>Ephésiens : 4 : 4 : Il y a un seuil corps et un seul Esprit, comme aussi vous avez été appelés à une seule espérance par votre vocation ; il y a un seul Seigneur, une seule foi, un seul baptême, un seul Dieu et père de tous, qui est au dessus de tous, et parmi tous et en tous. </a:t>
            </a:r>
          </a:p>
          <a:p>
            <a:pPr lvl="1"/>
            <a:endParaRPr lang="fr-FR" dirty="0"/>
          </a:p>
          <a:p>
            <a:pPr lvl="1"/>
            <a:r>
              <a:rPr lang="fr-FR" dirty="0"/>
              <a:t>Le chrétien qui a accepté le Seigneur, et qui est né de nouveau, a donc le désir de se baptiser pour concrétiser cette conversion, et cette nouvelle appartenance en Christ. </a:t>
            </a:r>
          </a:p>
          <a:p>
            <a:pPr lvl="1"/>
            <a:r>
              <a:rPr lang="fr-FR" dirty="0"/>
              <a:t>Les baptêmes d’eau et d’esprit </a:t>
            </a:r>
            <a:r>
              <a:rPr lang="fr-FR" u="sng" dirty="0">
                <a:solidFill>
                  <a:schemeClr val="accent6">
                    <a:lumMod val="40000"/>
                    <a:lumOff val="60000"/>
                  </a:schemeClr>
                </a:solidFill>
              </a:rPr>
              <a:t>sont étroitement liés. </a:t>
            </a:r>
          </a:p>
        </p:txBody>
      </p:sp>
    </p:spTree>
    <p:extLst>
      <p:ext uri="{BB962C8B-B14F-4D97-AF65-F5344CB8AC3E}">
        <p14:creationId xmlns:p14="http://schemas.microsoft.com/office/powerpoint/2010/main" val="1192383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CA7CAA-50E7-1E4E-84BA-133E0C0C2926}"/>
              </a:ext>
            </a:extLst>
          </p:cNvPr>
          <p:cNvSpPr>
            <a:spLocks noGrp="1"/>
          </p:cNvSpPr>
          <p:nvPr>
            <p:ph type="title"/>
          </p:nvPr>
        </p:nvSpPr>
        <p:spPr/>
        <p:txBody>
          <a:bodyPr/>
          <a:lstStyle/>
          <a:p>
            <a:pPr algn="ctr"/>
            <a:r>
              <a:rPr lang="fr-FR" dirty="0"/>
              <a:t>Au nom de qui devons nous baptiser ?</a:t>
            </a:r>
          </a:p>
        </p:txBody>
      </p:sp>
      <p:sp>
        <p:nvSpPr>
          <p:cNvPr id="3" name="Espace réservé du contenu 2">
            <a:extLst>
              <a:ext uri="{FF2B5EF4-FFF2-40B4-BE49-F238E27FC236}">
                <a16:creationId xmlns:a16="http://schemas.microsoft.com/office/drawing/2014/main" id="{5E2C30BD-8077-8B4E-9D2D-D7D7BC40728E}"/>
              </a:ext>
            </a:extLst>
          </p:cNvPr>
          <p:cNvSpPr>
            <a:spLocks noGrp="1"/>
          </p:cNvSpPr>
          <p:nvPr>
            <p:ph idx="1"/>
          </p:nvPr>
        </p:nvSpPr>
        <p:spPr>
          <a:xfrm>
            <a:off x="1104293" y="2209801"/>
            <a:ext cx="8946541" cy="4195481"/>
          </a:xfrm>
        </p:spPr>
        <p:txBody>
          <a:bodyPr>
            <a:normAutofit lnSpcReduction="10000"/>
          </a:bodyPr>
          <a:lstStyle/>
          <a:p>
            <a:r>
              <a:rPr lang="fr-FR" dirty="0"/>
              <a:t>Au nom de la trinité : du Père, du Fils et du Saint Esprit. </a:t>
            </a:r>
          </a:p>
          <a:p>
            <a:r>
              <a:rPr lang="fr-FR" dirty="0"/>
              <a:t>Mais pourquoi ? </a:t>
            </a:r>
          </a:p>
          <a:p>
            <a:pPr lvl="1"/>
            <a:r>
              <a:rPr lang="fr-FR" dirty="0"/>
              <a:t>Car cela prend l’ensemble du rôle et de la relation de notre Seigneur dans notre vie : le Père créateur, le Fils sauveur, le Saint Esprit comme consolateur. </a:t>
            </a:r>
          </a:p>
          <a:p>
            <a:pPr lvl="1"/>
            <a:r>
              <a:rPr lang="fr-FR" dirty="0"/>
              <a:t>Le Père est créateur, et appelle chacun à être en sa présence. </a:t>
            </a:r>
          </a:p>
          <a:p>
            <a:pPr lvl="1"/>
            <a:r>
              <a:rPr lang="fr-FR" dirty="0"/>
              <a:t>Le Christ est notre saveur, c’est la manifestation de Dieu venu en chair pour porter nos péchés, pour mourir et ressusciter pour chacun de nous.</a:t>
            </a:r>
          </a:p>
          <a:p>
            <a:pPr lvl="1"/>
            <a:r>
              <a:rPr lang="fr-FR" dirty="0"/>
              <a:t>Nous somme scellés par le Saint Esprit en appartenance à notre Seigneur. </a:t>
            </a:r>
            <a:r>
              <a:rPr lang="fr-FR" dirty="0">
                <a:solidFill>
                  <a:srgbClr val="00B0F0"/>
                </a:solidFill>
              </a:rPr>
              <a:t>Jean 14 : 17 : L’Esprit de vérité... Vous le connaissez car ile demeure avec vous et sera en vous. </a:t>
            </a:r>
          </a:p>
          <a:p>
            <a:pPr lvl="1"/>
            <a:r>
              <a:rPr lang="fr-FR" dirty="0"/>
              <a:t>En tant que chrétien nous sommes heureux dans une joie parfaite d’être en communion avec la trinité divine de notre Seigneur. </a:t>
            </a:r>
          </a:p>
          <a:p>
            <a:pPr lvl="1"/>
            <a:endParaRPr lang="fr-FR" dirty="0"/>
          </a:p>
        </p:txBody>
      </p:sp>
    </p:spTree>
    <p:extLst>
      <p:ext uri="{BB962C8B-B14F-4D97-AF65-F5344CB8AC3E}">
        <p14:creationId xmlns:p14="http://schemas.microsoft.com/office/powerpoint/2010/main" val="4267002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F73B5C-6EAE-C246-BA3E-A699A07A219D}"/>
              </a:ext>
            </a:extLst>
          </p:cNvPr>
          <p:cNvSpPr>
            <a:spLocks noGrp="1"/>
          </p:cNvSpPr>
          <p:nvPr>
            <p:ph type="title"/>
          </p:nvPr>
        </p:nvSpPr>
        <p:spPr>
          <a:xfrm>
            <a:off x="646111" y="314172"/>
            <a:ext cx="9404723" cy="1400530"/>
          </a:xfrm>
        </p:spPr>
        <p:txBody>
          <a:bodyPr/>
          <a:lstStyle/>
          <a:p>
            <a:pPr algn="ctr"/>
            <a:r>
              <a:rPr lang="fr-FR" sz="3600" dirty="0"/>
              <a:t>Après le baptême nous sommes ajoutés aux membres de l’église locale</a:t>
            </a:r>
          </a:p>
        </p:txBody>
      </p:sp>
      <p:sp>
        <p:nvSpPr>
          <p:cNvPr id="3" name="Espace réservé du contenu 2">
            <a:extLst>
              <a:ext uri="{FF2B5EF4-FFF2-40B4-BE49-F238E27FC236}">
                <a16:creationId xmlns:a16="http://schemas.microsoft.com/office/drawing/2014/main" id="{764389F1-96E9-BA40-86B5-B882C1EBADFE}"/>
              </a:ext>
            </a:extLst>
          </p:cNvPr>
          <p:cNvSpPr>
            <a:spLocks noGrp="1"/>
          </p:cNvSpPr>
          <p:nvPr>
            <p:ph idx="1"/>
          </p:nvPr>
        </p:nvSpPr>
        <p:spPr>
          <a:xfrm>
            <a:off x="1104293" y="2348347"/>
            <a:ext cx="8946541" cy="4195481"/>
          </a:xfrm>
        </p:spPr>
        <p:txBody>
          <a:bodyPr/>
          <a:lstStyle/>
          <a:p>
            <a:r>
              <a:rPr lang="fr-FR" dirty="0"/>
              <a:t>Après le baptême, le chrétien s’engage à suivre le Seigneur. Il le fait dans la joie du Seigneur. </a:t>
            </a:r>
          </a:p>
          <a:p>
            <a:endParaRPr lang="fr-FR" dirty="0"/>
          </a:p>
          <a:p>
            <a:r>
              <a:rPr lang="fr-FR" dirty="0"/>
              <a:t>Nous ne sommes par sauvés par les œuvres, nous le sommes par la grâce de Dieu, mais le Seigneur attend de notre part de bonnes œuvres que Dieu à préparer d’avance. </a:t>
            </a:r>
          </a:p>
          <a:p>
            <a:pPr lvl="1"/>
            <a:r>
              <a:rPr lang="fr-FR" i="1" dirty="0">
                <a:solidFill>
                  <a:srgbClr val="00B0F0"/>
                </a:solidFill>
              </a:rPr>
              <a:t>Ephésiens 2 : 9 – 10 : Ce n’est point par les œuvres, afin que personne ne se glorifie. Car nous sommes son ouvrage, ayant été créées en Jésus-Christ pour de bonnes œuvres que Dieu a préparées d’avance afin que nous les pratiquions. </a:t>
            </a:r>
          </a:p>
          <a:p>
            <a:r>
              <a:rPr lang="fr-FR" dirty="0"/>
              <a:t>Lorsque l’on se baptise, nous devons donc chercher à vivre une nouvelle vie. </a:t>
            </a:r>
          </a:p>
        </p:txBody>
      </p:sp>
    </p:spTree>
    <p:extLst>
      <p:ext uri="{BB962C8B-B14F-4D97-AF65-F5344CB8AC3E}">
        <p14:creationId xmlns:p14="http://schemas.microsoft.com/office/powerpoint/2010/main" val="3981639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FA6755-F842-764D-9E10-AD3FAD0ADF19}"/>
              </a:ext>
            </a:extLst>
          </p:cNvPr>
          <p:cNvSpPr>
            <a:spLocks noGrp="1"/>
          </p:cNvSpPr>
          <p:nvPr>
            <p:ph type="title"/>
          </p:nvPr>
        </p:nvSpPr>
        <p:spPr>
          <a:xfrm>
            <a:off x="645130" y="513843"/>
            <a:ext cx="9404723" cy="1400530"/>
          </a:xfrm>
        </p:spPr>
        <p:txBody>
          <a:bodyPr/>
          <a:lstStyle/>
          <a:p>
            <a:pPr algn="ctr"/>
            <a:r>
              <a:rPr lang="fr-FR" sz="2800" dirty="0"/>
              <a:t>Le baptême est un témoignage extérieure en lien avec une réalité intérieure</a:t>
            </a:r>
          </a:p>
        </p:txBody>
      </p:sp>
      <p:sp>
        <p:nvSpPr>
          <p:cNvPr id="3" name="Espace réservé du contenu 2">
            <a:extLst>
              <a:ext uri="{FF2B5EF4-FFF2-40B4-BE49-F238E27FC236}">
                <a16:creationId xmlns:a16="http://schemas.microsoft.com/office/drawing/2014/main" id="{E9660A92-AE16-C94C-89FE-B7DDD3A29FCB}"/>
              </a:ext>
            </a:extLst>
          </p:cNvPr>
          <p:cNvSpPr>
            <a:spLocks noGrp="1"/>
          </p:cNvSpPr>
          <p:nvPr>
            <p:ph idx="1"/>
          </p:nvPr>
        </p:nvSpPr>
        <p:spPr>
          <a:xfrm>
            <a:off x="1103312" y="1997500"/>
            <a:ext cx="8946541" cy="4195481"/>
          </a:xfrm>
        </p:spPr>
        <p:txBody>
          <a:bodyPr/>
          <a:lstStyle/>
          <a:p>
            <a:pPr algn="ctr"/>
            <a:r>
              <a:rPr lang="fr-FR" dirty="0"/>
              <a:t>Nous avons donc une nouvelle vie à mener avec le Christ, nous sommes morts et ressuscités avec le Christ </a:t>
            </a:r>
          </a:p>
          <a:p>
            <a:endParaRPr lang="fr-FR" dirty="0"/>
          </a:p>
          <a:p>
            <a:pPr lvl="1"/>
            <a:r>
              <a:rPr lang="fr-FR" i="1" dirty="0">
                <a:solidFill>
                  <a:srgbClr val="00B0F0"/>
                </a:solidFill>
              </a:rPr>
              <a:t>Colossiens 3 : 1 – 3 : SI donc vous êtes ressuscités avec Christ, cherchez les choses d’en haut, où Christ est assis à la droite de Dieu. </a:t>
            </a:r>
          </a:p>
          <a:p>
            <a:pPr lvl="1"/>
            <a:endParaRPr lang="fr-FR" dirty="0"/>
          </a:p>
          <a:p>
            <a:pPr lvl="1"/>
            <a:r>
              <a:rPr lang="fr-FR" dirty="0"/>
              <a:t>Le Seigneur nous dit que nous sommes la lumières du monde, nous devons être des témoins du Christ bien sur le jour de notre baptême mais aussi tous les jours de notre vie. Car notre Seigneur est vivant, notre témoignage est donc lui aussi vivant, et doit se voir autour de nous. </a:t>
            </a:r>
          </a:p>
          <a:p>
            <a:pPr lvl="1"/>
            <a:r>
              <a:rPr lang="fr-FR" dirty="0"/>
              <a:t>Cherchons la présence de Dieu tous les jours, à lui rendre gloire, et à le servir au quotidien. </a:t>
            </a:r>
          </a:p>
        </p:txBody>
      </p:sp>
    </p:spTree>
    <p:extLst>
      <p:ext uri="{BB962C8B-B14F-4D97-AF65-F5344CB8AC3E}">
        <p14:creationId xmlns:p14="http://schemas.microsoft.com/office/powerpoint/2010/main" val="3612393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46E4ED-FDAA-C240-A104-6B4C5DE4453F}"/>
              </a:ext>
            </a:extLst>
          </p:cNvPr>
          <p:cNvSpPr>
            <a:spLocks noGrp="1"/>
          </p:cNvSpPr>
          <p:nvPr>
            <p:ph type="title"/>
          </p:nvPr>
        </p:nvSpPr>
        <p:spPr/>
        <p:txBody>
          <a:bodyPr/>
          <a:lstStyle/>
          <a:p>
            <a:r>
              <a:rPr lang="fr-FR" dirty="0"/>
              <a:t>Verset à apprendre </a:t>
            </a:r>
          </a:p>
        </p:txBody>
      </p:sp>
      <p:sp>
        <p:nvSpPr>
          <p:cNvPr id="3" name="Espace réservé du contenu 2">
            <a:extLst>
              <a:ext uri="{FF2B5EF4-FFF2-40B4-BE49-F238E27FC236}">
                <a16:creationId xmlns:a16="http://schemas.microsoft.com/office/drawing/2014/main" id="{CCB6072A-2C7D-974E-8953-BCE004AE5D10}"/>
              </a:ext>
            </a:extLst>
          </p:cNvPr>
          <p:cNvSpPr>
            <a:spLocks noGrp="1"/>
          </p:cNvSpPr>
          <p:nvPr>
            <p:ph idx="1"/>
          </p:nvPr>
        </p:nvSpPr>
        <p:spPr/>
        <p:txBody>
          <a:bodyPr>
            <a:normAutofit/>
          </a:bodyPr>
          <a:lstStyle/>
          <a:p>
            <a:r>
              <a:rPr lang="fr-FR" sz="3600" i="1" dirty="0">
                <a:solidFill>
                  <a:srgbClr val="00B0F0"/>
                </a:solidFill>
              </a:rPr>
              <a:t>Romains 6 : 4 : Nous avons donc été ensevelis avec lui par le baptême en sa mort, afin que, comme Christ est ressuscité, des morts par la gloire du Père de même nous aussi nous marchions en nouveauté de vie. </a:t>
            </a:r>
          </a:p>
        </p:txBody>
      </p:sp>
    </p:spTree>
    <p:extLst>
      <p:ext uri="{BB962C8B-B14F-4D97-AF65-F5344CB8AC3E}">
        <p14:creationId xmlns:p14="http://schemas.microsoft.com/office/powerpoint/2010/main" val="26162817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{3979DE60-AC16-6243-92B0-1A9B897DBC11}tf10001062</Template>
  <TotalTime>63</TotalTime>
  <Words>947</Words>
  <Application>Microsoft Macintosh PowerPoint</Application>
  <PresentationFormat>Grand écran</PresentationFormat>
  <Paragraphs>53</Paragraphs>
  <Slides>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Century Gothic</vt:lpstr>
      <vt:lpstr>Wingdings 3</vt:lpstr>
      <vt:lpstr>Ion</vt:lpstr>
      <vt:lpstr>Le baptême</vt:lpstr>
      <vt:lpstr>Qu’est ce que se faire baptiser ?</vt:lpstr>
      <vt:lpstr>Le baptême du Christ </vt:lpstr>
      <vt:lpstr>Le symbole du baptême </vt:lpstr>
      <vt:lpstr>Le baptême d’eau et le baptême de l’esprit </vt:lpstr>
      <vt:lpstr>Au nom de qui devons nous baptiser ?</vt:lpstr>
      <vt:lpstr>Après le baptême nous sommes ajoutés aux membres de l’église locale</vt:lpstr>
      <vt:lpstr>Le baptême est un témoignage extérieure en lien avec une réalité intérieure</vt:lpstr>
      <vt:lpstr>Verset à apprendre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baptême</dc:title>
  <dc:creator>BENJAMIN GIJON</dc:creator>
  <cp:lastModifiedBy>BENJAMIN GIJON</cp:lastModifiedBy>
  <cp:revision>1</cp:revision>
  <dcterms:created xsi:type="dcterms:W3CDTF">2021-08-31T18:06:04Z</dcterms:created>
  <dcterms:modified xsi:type="dcterms:W3CDTF">2021-08-31T19:09:17Z</dcterms:modified>
</cp:coreProperties>
</file>